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https://github.com/samjoel2002/CD1_06_Task3_Interactive-FrontEnd"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200" cy="187642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3359"/>
              </a:lnSpc>
            </a:pPr>
          </a:p>
          <a:p>
            <a:pPr algn="l">
              <a:lnSpc>
                <a:spcPts val="5759"/>
              </a:lnSpc>
            </a:pPr>
            <a:r>
              <a:rPr lang="en-US" sz="4800">
                <a:solidFill>
                  <a:srgbClr val="223668"/>
                </a:solidFill>
                <a:latin typeface="Trebuchet MS Bold"/>
              </a:rPr>
              <a:t>Task - 3</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19125"/>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4"/>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76200"/>
              <a:ext cx="12850707" cy="229785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9" id="9"/>
          <p:cNvSpPr txBox="true"/>
          <p:nvPr/>
        </p:nvSpPr>
        <p:spPr>
          <a:xfrm rot="0">
            <a:off x="7747868" y="2883078"/>
            <a:ext cx="6138000" cy="4343400"/>
          </a:xfrm>
          <a:prstGeom prst="rect">
            <a:avLst/>
          </a:prstGeom>
        </p:spPr>
        <p:txBody>
          <a:bodyPr anchor="t" rtlCol="false" tIns="0" lIns="0" bIns="0" rIns="0">
            <a:spAutoFit/>
          </a:bodyPr>
          <a:lstStyle/>
          <a:p>
            <a:pPr>
              <a:lnSpc>
                <a:spcPts val="2639"/>
              </a:lnSpc>
            </a:pPr>
            <a:r>
              <a:rPr lang="en-US" sz="2199" spc="19">
                <a:solidFill>
                  <a:srgbClr val="000000"/>
                </a:solidFill>
                <a:latin typeface="TT Rounds Condensed"/>
              </a:rPr>
              <a:t>https://github.com/ananth-1206/CD_06_Task-3_Interactive_Front_End</a:t>
            </a:r>
          </a:p>
          <a:p>
            <a:pPr algn="l">
              <a:lnSpc>
                <a:spcPts val="2640"/>
              </a:lnSpc>
            </a:pPr>
          </a:p>
          <a:p>
            <a:pPr algn="l">
              <a:lnSpc>
                <a:spcPts val="2639"/>
              </a:lnSpc>
            </a:pPr>
            <a:r>
              <a:rPr lang="en-US" sz="2199" spc="19">
                <a:solidFill>
                  <a:srgbClr val="000000"/>
                </a:solidFill>
                <a:latin typeface="TT Rounds Condensed"/>
              </a:rPr>
              <a:t>https://github.com/KODESHWARAN2002/CD1_06-Task3_Interactive_FrontEnd</a:t>
            </a:r>
          </a:p>
          <a:p>
            <a:pPr algn="l">
              <a:lnSpc>
                <a:spcPts val="2640"/>
              </a:lnSpc>
            </a:pPr>
          </a:p>
          <a:p>
            <a:pPr algn="l">
              <a:lnSpc>
                <a:spcPts val="2639"/>
              </a:lnSpc>
            </a:pPr>
            <a:r>
              <a:rPr lang="en-US" sz="2199" spc="19">
                <a:solidFill>
                  <a:srgbClr val="000000"/>
                </a:solidFill>
                <a:latin typeface="TT Rounds Condensed"/>
              </a:rPr>
              <a:t>https://github.com/Vijayasuriyan1003/CD1_06_Interactive-FrontEnd.git</a:t>
            </a:r>
          </a:p>
          <a:p>
            <a:pPr algn="l">
              <a:lnSpc>
                <a:spcPts val="2639"/>
              </a:lnSpc>
            </a:pPr>
          </a:p>
          <a:p>
            <a:pPr algn="l">
              <a:lnSpc>
                <a:spcPts val="2639"/>
              </a:lnSpc>
            </a:pPr>
            <a:r>
              <a:rPr lang="en-US" sz="2199" spc="19" u="sng">
                <a:solidFill>
                  <a:srgbClr val="000000"/>
                </a:solidFill>
                <a:latin typeface="TT Rounds Condensed"/>
                <a:hlinkClick r:id="rId5" tooltip="https://github.com/samjoel2002/CD1_06_Task3_Interactive-FrontEnd"/>
              </a:rPr>
              <a:t>https://github.com/samjoel2002/CD1_06_Task3_Interactive-FrontEnd</a:t>
            </a: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DAFzBeqYYcs</dc:identifier>
  <dcterms:modified xsi:type="dcterms:W3CDTF">2011-08-01T06:04:30Z</dcterms:modified>
  <cp:revision>1</cp:revision>
  <dc:title>CD1_06_Task-3_Kodeshwaran S</dc:title>
</cp:coreProperties>
</file>